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57" r:id="rId6"/>
    <p:sldId id="259" r:id="rId7"/>
    <p:sldId id="260" r:id="rId8"/>
    <p:sldId id="265" r:id="rId9"/>
    <p:sldId id="258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A5121-C1BA-4109-B482-7AB562684F28}" v="1" dt="2023-10-31T11:45:35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3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7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EFEA2-3A12-DACF-1217-03321166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7EAD1-FBF5-4B72-9756-05101B3A0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Class </a:t>
            </a:r>
            <a:r>
              <a:rPr lang="en-US" sz="4400">
                <a:solidFill>
                  <a:schemeClr val="bg1"/>
                </a:solidFill>
              </a:rPr>
              <a:t>of 2027 </a:t>
            </a:r>
            <a:r>
              <a:rPr lang="en-US" sz="4400" dirty="0">
                <a:solidFill>
                  <a:schemeClr val="bg1"/>
                </a:solidFill>
              </a:rPr>
              <a:t>Educational Development Plan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EDP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19F72-6389-40F4-A8DD-2C97A1D16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Post Secondary Opportunities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Setting Goals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Exploring Careers and College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9591-36E1-4767-BF4D-82C351BF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Academic Goal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72D2096-3453-4B98-B82A-84FB1B12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281" y="2022408"/>
            <a:ext cx="4295775" cy="1325563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6B25B0-9B23-471A-855B-7F6B2B5AA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07" y="3866708"/>
            <a:ext cx="4077269" cy="695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D6F2F4D-2315-40EA-91CA-76DB70D54FA3}"/>
              </a:ext>
            </a:extLst>
          </p:cNvPr>
          <p:cNvSpPr/>
          <p:nvPr/>
        </p:nvSpPr>
        <p:spPr>
          <a:xfrm>
            <a:off x="1083615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22D22-3EDC-4157-9562-BF8341AABB06}"/>
              </a:ext>
            </a:extLst>
          </p:cNvPr>
          <p:cNvSpPr/>
          <p:nvPr/>
        </p:nvSpPr>
        <p:spPr>
          <a:xfrm>
            <a:off x="1068647" y="3521129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8ABB81-A72E-4726-9CCA-8A6804510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207" y="5387356"/>
            <a:ext cx="2915057" cy="12479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C626D14-37DD-4C9D-AD6E-27E65D8F0F67}"/>
              </a:ext>
            </a:extLst>
          </p:cNvPr>
          <p:cNvSpPr/>
          <p:nvPr/>
        </p:nvSpPr>
        <p:spPr>
          <a:xfrm>
            <a:off x="1058733" y="5214935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96AFFC-1A86-44D6-94ED-B1725F1713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3714" y="1972843"/>
            <a:ext cx="3439005" cy="106694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3471F26-BCBA-4741-ACE1-2EA4A87D8C03}"/>
              </a:ext>
            </a:extLst>
          </p:cNvPr>
          <p:cNvSpPr/>
          <p:nvPr/>
        </p:nvSpPr>
        <p:spPr>
          <a:xfrm>
            <a:off x="7190350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AD8CA4F-B4EF-4E5F-8B54-BAC2BA764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1333" y="5082513"/>
            <a:ext cx="800212" cy="6096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2DA3CA4-6AE6-42CB-B752-CE747758FB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2957" y="5041777"/>
            <a:ext cx="1228896" cy="581106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B8F074-56A6-464A-B6DC-42236A868024}"/>
              </a:ext>
            </a:extLst>
          </p:cNvPr>
          <p:cNvCxnSpPr>
            <a:cxnSpLocks/>
          </p:cNvCxnSpPr>
          <p:nvPr/>
        </p:nvCxnSpPr>
        <p:spPr>
          <a:xfrm flipH="1">
            <a:off x="4933357" y="2139193"/>
            <a:ext cx="5552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BFAC6-0AA0-4422-A6C4-3F66EE01EFEC}"/>
              </a:ext>
            </a:extLst>
          </p:cNvPr>
          <p:cNvCxnSpPr>
            <a:cxnSpLocks/>
          </p:cNvCxnSpPr>
          <p:nvPr/>
        </p:nvCxnSpPr>
        <p:spPr>
          <a:xfrm flipH="1" flipV="1">
            <a:off x="5102602" y="4224206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FEF66E6-9B77-4E40-A81C-126E1EF06301}"/>
              </a:ext>
            </a:extLst>
          </p:cNvPr>
          <p:cNvCxnSpPr>
            <a:cxnSpLocks/>
          </p:cNvCxnSpPr>
          <p:nvPr/>
        </p:nvCxnSpPr>
        <p:spPr>
          <a:xfrm flipH="1" flipV="1">
            <a:off x="9253837" y="3063716"/>
            <a:ext cx="1102628" cy="643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C07856-7961-4379-9D96-30EC18560E54}"/>
              </a:ext>
            </a:extLst>
          </p:cNvPr>
          <p:cNvCxnSpPr>
            <a:cxnSpLocks/>
          </p:cNvCxnSpPr>
          <p:nvPr/>
        </p:nvCxnSpPr>
        <p:spPr>
          <a:xfrm flipH="1">
            <a:off x="8028264" y="4337809"/>
            <a:ext cx="545285" cy="603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C867FF-7A0C-42EB-B315-190EE1213C7F}"/>
              </a:ext>
            </a:extLst>
          </p:cNvPr>
          <p:cNvCxnSpPr>
            <a:cxnSpLocks/>
          </p:cNvCxnSpPr>
          <p:nvPr/>
        </p:nvCxnSpPr>
        <p:spPr>
          <a:xfrm flipV="1">
            <a:off x="9824784" y="5622883"/>
            <a:ext cx="478173" cy="477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444008-327D-42E2-81EA-5640A5974639}"/>
              </a:ext>
            </a:extLst>
          </p:cNvPr>
          <p:cNvSpPr txBox="1"/>
          <p:nvPr/>
        </p:nvSpPr>
        <p:spPr>
          <a:xfrm>
            <a:off x="5465397" y="1857781"/>
            <a:ext cx="140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1:  Click Goals &amp; Plans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32884E-0B65-47FE-AD7F-17EE16EAAEC4}"/>
              </a:ext>
            </a:extLst>
          </p:cNvPr>
          <p:cNvSpPr txBox="1"/>
          <p:nvPr/>
        </p:nvSpPr>
        <p:spPr>
          <a:xfrm>
            <a:off x="5627150" y="3922031"/>
            <a:ext cx="185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Click Add Goal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23E654-D8CF-4BD0-A9CC-1FCBA789E2B4}"/>
              </a:ext>
            </a:extLst>
          </p:cNvPr>
          <p:cNvSpPr txBox="1"/>
          <p:nvPr/>
        </p:nvSpPr>
        <p:spPr>
          <a:xfrm>
            <a:off x="5488591" y="5599975"/>
            <a:ext cx="253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Add a title to your goal, </a:t>
            </a:r>
            <a:r>
              <a:rPr lang="en-US" sz="1600" b="1" i="1" dirty="0">
                <a:latin typeface="Century Gothic" panose="020B0502020202020204" pitchFamily="34" charset="0"/>
              </a:rPr>
              <a:t>ex.</a:t>
            </a:r>
            <a:r>
              <a:rPr lang="en-US" sz="1600" i="1" dirty="0">
                <a:latin typeface="Century Gothic" panose="020B0502020202020204" pitchFamily="34" charset="0"/>
              </a:rPr>
              <a:t> Increase my GPA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19FAAD-EF46-4A73-BA41-1415BD23D411}"/>
              </a:ext>
            </a:extLst>
          </p:cNvPr>
          <p:cNvSpPr txBox="1"/>
          <p:nvPr/>
        </p:nvSpPr>
        <p:spPr>
          <a:xfrm>
            <a:off x="10342358" y="3442620"/>
            <a:ext cx="156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4: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Select Academic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12C8FD-ED4B-4A42-9525-8F88EF4A1FD4}"/>
              </a:ext>
            </a:extLst>
          </p:cNvPr>
          <p:cNvSpPr txBox="1"/>
          <p:nvPr/>
        </p:nvSpPr>
        <p:spPr>
          <a:xfrm>
            <a:off x="8488008" y="4045421"/>
            <a:ext cx="140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5:  Click Next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0A061F-1D47-4428-ACB7-26032744AB14}"/>
              </a:ext>
            </a:extLst>
          </p:cNvPr>
          <p:cNvSpPr txBox="1"/>
          <p:nvPr/>
        </p:nvSpPr>
        <p:spPr>
          <a:xfrm>
            <a:off x="9131667" y="6144743"/>
            <a:ext cx="236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6:  Click Set Goal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7357B9B-F745-4C26-8FAB-BF2A00789ED7}"/>
              </a:ext>
            </a:extLst>
          </p:cNvPr>
          <p:cNvCxnSpPr>
            <a:cxnSpLocks/>
          </p:cNvCxnSpPr>
          <p:nvPr/>
        </p:nvCxnSpPr>
        <p:spPr>
          <a:xfrm flipH="1" flipV="1">
            <a:off x="4945453" y="6011330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46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Matchmaker Quiz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B2C2A-FAB1-4E9F-8215-EC472BA6A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948" y="1940505"/>
            <a:ext cx="3288066" cy="35375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240353" y="450318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When you have completed the Matchmaker Quiz you will see a listing of different careers that match your interest.  Take time to explore these careers and </a:t>
            </a:r>
            <a:r>
              <a:rPr lang="en-US" sz="1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SAVE</a:t>
            </a:r>
            <a:r>
              <a:rPr lang="en-US" sz="1400" b="1" dirty="0">
                <a:latin typeface="Century Gothic" panose="020B0502020202020204" pitchFamily="34" charset="0"/>
              </a:rPr>
              <a:t> two careers.</a:t>
            </a:r>
          </a:p>
        </p:txBody>
      </p:sp>
    </p:spTree>
    <p:extLst>
      <p:ext uri="{BB962C8B-B14F-4D97-AF65-F5344CB8AC3E}">
        <p14:creationId xmlns:p14="http://schemas.microsoft.com/office/powerpoint/2010/main" val="338094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9591-36E1-4767-BF4D-82C351BF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Career Plan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72D2096-3453-4B98-B82A-84FB1B12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281" y="2022408"/>
            <a:ext cx="4295775" cy="1325563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D6F2F4D-2315-40EA-91CA-76DB70D54FA3}"/>
              </a:ext>
            </a:extLst>
          </p:cNvPr>
          <p:cNvSpPr/>
          <p:nvPr/>
        </p:nvSpPr>
        <p:spPr>
          <a:xfrm>
            <a:off x="1083615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22D22-3EDC-4157-9562-BF8341AABB06}"/>
              </a:ext>
            </a:extLst>
          </p:cNvPr>
          <p:cNvSpPr/>
          <p:nvPr/>
        </p:nvSpPr>
        <p:spPr>
          <a:xfrm>
            <a:off x="1068647" y="3521129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8ABB81-A72E-4726-9CCA-8A6804510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07" y="5387356"/>
            <a:ext cx="2915057" cy="12479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C626D14-37DD-4C9D-AD6E-27E65D8F0F67}"/>
              </a:ext>
            </a:extLst>
          </p:cNvPr>
          <p:cNvSpPr/>
          <p:nvPr/>
        </p:nvSpPr>
        <p:spPr>
          <a:xfrm>
            <a:off x="1058733" y="5214935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471F26-BCBA-4741-ACE1-2EA4A87D8C03}"/>
              </a:ext>
            </a:extLst>
          </p:cNvPr>
          <p:cNvSpPr/>
          <p:nvPr/>
        </p:nvSpPr>
        <p:spPr>
          <a:xfrm>
            <a:off x="7190350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B8F074-56A6-464A-B6DC-42236A868024}"/>
              </a:ext>
            </a:extLst>
          </p:cNvPr>
          <p:cNvCxnSpPr>
            <a:cxnSpLocks/>
          </p:cNvCxnSpPr>
          <p:nvPr/>
        </p:nvCxnSpPr>
        <p:spPr>
          <a:xfrm flipH="1">
            <a:off x="4933357" y="2139193"/>
            <a:ext cx="5552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FEF66E6-9B77-4E40-A81C-126E1EF06301}"/>
              </a:ext>
            </a:extLst>
          </p:cNvPr>
          <p:cNvCxnSpPr>
            <a:cxnSpLocks/>
          </p:cNvCxnSpPr>
          <p:nvPr/>
        </p:nvCxnSpPr>
        <p:spPr>
          <a:xfrm flipH="1" flipV="1">
            <a:off x="9253837" y="3063716"/>
            <a:ext cx="1102628" cy="643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C07856-7961-4379-9D96-30EC18560E54}"/>
              </a:ext>
            </a:extLst>
          </p:cNvPr>
          <p:cNvCxnSpPr>
            <a:cxnSpLocks/>
          </p:cNvCxnSpPr>
          <p:nvPr/>
        </p:nvCxnSpPr>
        <p:spPr>
          <a:xfrm flipH="1">
            <a:off x="8028264" y="4337809"/>
            <a:ext cx="545285" cy="603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C867FF-7A0C-42EB-B315-190EE1213C7F}"/>
              </a:ext>
            </a:extLst>
          </p:cNvPr>
          <p:cNvCxnSpPr>
            <a:cxnSpLocks/>
          </p:cNvCxnSpPr>
          <p:nvPr/>
        </p:nvCxnSpPr>
        <p:spPr>
          <a:xfrm flipV="1">
            <a:off x="9824784" y="5622883"/>
            <a:ext cx="478173" cy="477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444008-327D-42E2-81EA-5640A5974639}"/>
              </a:ext>
            </a:extLst>
          </p:cNvPr>
          <p:cNvSpPr txBox="1"/>
          <p:nvPr/>
        </p:nvSpPr>
        <p:spPr>
          <a:xfrm>
            <a:off x="5465397" y="1857781"/>
            <a:ext cx="140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1:  Click Goals &amp; Plans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32884E-0B65-47FE-AD7F-17EE16EAAEC4}"/>
              </a:ext>
            </a:extLst>
          </p:cNvPr>
          <p:cNvSpPr txBox="1"/>
          <p:nvPr/>
        </p:nvSpPr>
        <p:spPr>
          <a:xfrm>
            <a:off x="5627150" y="3922031"/>
            <a:ext cx="185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Click Add Plan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23E654-D8CF-4BD0-A9CC-1FCBA789E2B4}"/>
              </a:ext>
            </a:extLst>
          </p:cNvPr>
          <p:cNvSpPr txBox="1"/>
          <p:nvPr/>
        </p:nvSpPr>
        <p:spPr>
          <a:xfrm>
            <a:off x="5488591" y="5599975"/>
            <a:ext cx="253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Add a title to your plan, </a:t>
            </a:r>
            <a:r>
              <a:rPr lang="en-US" sz="1600" i="1" dirty="0">
                <a:latin typeface="Century Gothic" panose="020B0502020202020204" pitchFamily="34" charset="0"/>
              </a:rPr>
              <a:t>ex. become a teacher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19FAAD-EF46-4A73-BA41-1415BD23D411}"/>
              </a:ext>
            </a:extLst>
          </p:cNvPr>
          <p:cNvSpPr txBox="1"/>
          <p:nvPr/>
        </p:nvSpPr>
        <p:spPr>
          <a:xfrm>
            <a:off x="10342358" y="3442620"/>
            <a:ext cx="156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4: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Select Career Choice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12C8FD-ED4B-4A42-9525-8F88EF4A1FD4}"/>
              </a:ext>
            </a:extLst>
          </p:cNvPr>
          <p:cNvSpPr txBox="1"/>
          <p:nvPr/>
        </p:nvSpPr>
        <p:spPr>
          <a:xfrm>
            <a:off x="8488008" y="4045421"/>
            <a:ext cx="140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5:  Click Next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0A061F-1D47-4428-ACB7-26032744AB14}"/>
              </a:ext>
            </a:extLst>
          </p:cNvPr>
          <p:cNvSpPr txBox="1"/>
          <p:nvPr/>
        </p:nvSpPr>
        <p:spPr>
          <a:xfrm>
            <a:off x="9131667" y="6144743"/>
            <a:ext cx="236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6:  Click Done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9108B-5C02-47A7-8C6E-5A2308B74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8820" y="3807983"/>
            <a:ext cx="3956236" cy="793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612F1C-C0C9-4F08-9CDB-AE2530C2C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3517" y="2212548"/>
            <a:ext cx="3172268" cy="7049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0D603D-AE2C-4B0B-8613-D0B622BB9D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7318" y="4980159"/>
            <a:ext cx="885949" cy="6287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F65B96-AEFB-4C8C-8EB4-D813ECBECD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5653" y="5022861"/>
            <a:ext cx="1047896" cy="495369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BFAC6-0AA0-4422-A6C4-3F66EE01EFEC}"/>
              </a:ext>
            </a:extLst>
          </p:cNvPr>
          <p:cNvCxnSpPr>
            <a:cxnSpLocks/>
          </p:cNvCxnSpPr>
          <p:nvPr/>
        </p:nvCxnSpPr>
        <p:spPr>
          <a:xfrm flipH="1" flipV="1">
            <a:off x="5102602" y="4224206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2C14F3-0E82-4450-903F-25E9E5A7C423}"/>
              </a:ext>
            </a:extLst>
          </p:cNvPr>
          <p:cNvCxnSpPr>
            <a:cxnSpLocks/>
          </p:cNvCxnSpPr>
          <p:nvPr/>
        </p:nvCxnSpPr>
        <p:spPr>
          <a:xfrm flipH="1" flipV="1">
            <a:off x="4917276" y="5975259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2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Interests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Add Interests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Choose at least 5 Interests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1C905F-23F7-4CCA-9A68-E13885DAF257}"/>
              </a:ext>
            </a:extLst>
          </p:cNvPr>
          <p:cNvSpPr/>
          <p:nvPr/>
        </p:nvSpPr>
        <p:spPr>
          <a:xfrm>
            <a:off x="7393704" y="1899036"/>
            <a:ext cx="3288063" cy="3629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3DC5F-67F2-4FAD-8869-F2213509C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200" y="2043026"/>
            <a:ext cx="2961069" cy="3315563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555582" y="457777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47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D3A0-FB1D-4EDB-9D11-A3D2BFE9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Experiences ~ Resume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F83593-F78E-41A7-8E69-69928A8BE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29" y="2206014"/>
            <a:ext cx="3540467" cy="73635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41ED43-0F5A-410E-997C-53F848BC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22" y="4141563"/>
            <a:ext cx="4039164" cy="21434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D46D04-F632-4F79-80E2-007DC0B7E708}"/>
              </a:ext>
            </a:extLst>
          </p:cNvPr>
          <p:cNvSpPr/>
          <p:nvPr/>
        </p:nvSpPr>
        <p:spPr>
          <a:xfrm>
            <a:off x="672859" y="2027836"/>
            <a:ext cx="3705808" cy="797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65D8A-A700-423B-9F43-B59D66E00E80}"/>
              </a:ext>
            </a:extLst>
          </p:cNvPr>
          <p:cNvSpPr/>
          <p:nvPr/>
        </p:nvSpPr>
        <p:spPr>
          <a:xfrm>
            <a:off x="671522" y="4115615"/>
            <a:ext cx="4039164" cy="2195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F5E37A-9335-4999-9E7F-BDFBE299A65B}"/>
              </a:ext>
            </a:extLst>
          </p:cNvPr>
          <p:cNvSpPr txBox="1"/>
          <p:nvPr/>
        </p:nvSpPr>
        <p:spPr>
          <a:xfrm>
            <a:off x="6585358" y="2027836"/>
            <a:ext cx="5394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Objective: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Click Add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Education:</a:t>
            </a: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Skills:</a:t>
            </a: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Work Experience:</a:t>
            </a: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Volunteer Experience:</a:t>
            </a: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Awards &amp; Achievements:</a:t>
            </a: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Activities &amp; Interests:</a:t>
            </a: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Add ~ Select Saved Interests or Add New ~ Update Resume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660392-A768-4A6B-897E-BA50E36F9664}"/>
              </a:ext>
            </a:extLst>
          </p:cNvPr>
          <p:cNvCxnSpPr>
            <a:cxnSpLocks/>
          </p:cNvCxnSpPr>
          <p:nvPr/>
        </p:nvCxnSpPr>
        <p:spPr>
          <a:xfrm flipH="1" flipV="1">
            <a:off x="2449587" y="2625471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85FCD53-B407-472A-B172-DFBDEBCE86EA}"/>
              </a:ext>
            </a:extLst>
          </p:cNvPr>
          <p:cNvSpPr txBox="1"/>
          <p:nvPr/>
        </p:nvSpPr>
        <p:spPr>
          <a:xfrm>
            <a:off x="3391949" y="2942372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FAA20B-F657-4513-AFF8-403A65927BDB}"/>
              </a:ext>
            </a:extLst>
          </p:cNvPr>
          <p:cNvCxnSpPr>
            <a:cxnSpLocks/>
          </p:cNvCxnSpPr>
          <p:nvPr/>
        </p:nvCxnSpPr>
        <p:spPr>
          <a:xfrm flipH="1" flipV="1">
            <a:off x="4301590" y="5600254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CEB454-AE49-4079-869E-878BDB1CAEB2}"/>
              </a:ext>
            </a:extLst>
          </p:cNvPr>
          <p:cNvSpPr txBox="1"/>
          <p:nvPr/>
        </p:nvSpPr>
        <p:spPr>
          <a:xfrm>
            <a:off x="4750400" y="6096123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Resume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3E9A83-AE5E-4A89-BA3A-CF9CC4E9A80B}"/>
              </a:ext>
            </a:extLst>
          </p:cNvPr>
          <p:cNvSpPr txBox="1"/>
          <p:nvPr/>
        </p:nvSpPr>
        <p:spPr>
          <a:xfrm>
            <a:off x="9678099" y="1944404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Complete Each Section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7ED172-3AC2-4DC0-B458-5AFFD389CC0C}"/>
              </a:ext>
            </a:extLst>
          </p:cNvPr>
          <p:cNvCxnSpPr>
            <a:cxnSpLocks/>
          </p:cNvCxnSpPr>
          <p:nvPr/>
        </p:nvCxnSpPr>
        <p:spPr>
          <a:xfrm flipH="1">
            <a:off x="10310070" y="2719703"/>
            <a:ext cx="756408" cy="593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Self-Advocacy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CAD6E2-75FC-483F-A91F-662E39E87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08" y="3799780"/>
            <a:ext cx="3096057" cy="24101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B05667-1161-4DA6-BAE5-5E0A11091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7134" y="1892627"/>
            <a:ext cx="4134427" cy="17052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9" y="4832740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Self-Advocacy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</p:spTree>
    <p:extLst>
      <p:ext uri="{BB962C8B-B14F-4D97-AF65-F5344CB8AC3E}">
        <p14:creationId xmlns:p14="http://schemas.microsoft.com/office/powerpoint/2010/main" val="178275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Skills and Habits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9" y="4832740"/>
            <a:ext cx="2063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Study Skills and Habits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7A98D3-7EA1-4CD5-8C28-57A8FBA35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37" y="2257878"/>
            <a:ext cx="3331924" cy="117112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33CD0128-592E-4D03-960A-5C89568CDC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61" y="4115190"/>
            <a:ext cx="30289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2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to High School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9" y="4832740"/>
            <a:ext cx="2063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Transition to High School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9290107" y="4036038"/>
            <a:ext cx="239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78E43EF-A84A-496D-9AAC-8031A74F6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61" y="4095390"/>
            <a:ext cx="3028950" cy="211455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083BB96-9264-42C7-9F29-0D9E1DBD499E}"/>
              </a:ext>
            </a:extLst>
          </p:cNvPr>
          <p:cNvSpPr/>
          <p:nvPr/>
        </p:nvSpPr>
        <p:spPr>
          <a:xfrm>
            <a:off x="7178688" y="2180026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94E68F5-80EE-4A9D-8880-41472E848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6755" y="2357613"/>
            <a:ext cx="2567635" cy="107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2716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2E3E8"/>
      </a:lt2>
      <a:accent1>
        <a:srgbClr val="AAA0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46df75-301c-4164-8635-f353da3eb73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0BBFF86ED0F046AF3D8DAD57750127" ma:contentTypeVersion="15" ma:contentTypeDescription="Create a new document." ma:contentTypeScope="" ma:versionID="d8b15f953890b0654f09d611f3d27069">
  <xsd:schema xmlns:xsd="http://www.w3.org/2001/XMLSchema" xmlns:xs="http://www.w3.org/2001/XMLSchema" xmlns:p="http://schemas.microsoft.com/office/2006/metadata/properties" xmlns:ns3="0a46df75-301c-4164-8635-f353da3eb736" xmlns:ns4="e5b74a98-e59a-4f17-98b9-3656c21e0f74" targetNamespace="http://schemas.microsoft.com/office/2006/metadata/properties" ma:root="true" ma:fieldsID="5fb1506ad91ab123facbe5d4c52c5663" ns3:_="" ns4:_="">
    <xsd:import namespace="0a46df75-301c-4164-8635-f353da3eb736"/>
    <xsd:import namespace="e5b74a98-e59a-4f17-98b9-3656c21e0f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6df75-301c-4164-8635-f353da3eb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74a98-e59a-4f17-98b9-3656c21e0f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F5C276-FF74-406C-8466-6D717A43E1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758D5F-C52C-4779-80C5-FAF8D22BE8B3}">
  <ds:schemaRefs>
    <ds:schemaRef ds:uri="http://schemas.microsoft.com/office/2006/metadata/properties"/>
    <ds:schemaRef ds:uri="http://schemas.microsoft.com/office/infopath/2007/PartnerControls"/>
    <ds:schemaRef ds:uri="0a46df75-301c-4164-8635-f353da3eb736"/>
  </ds:schemaRefs>
</ds:datastoreItem>
</file>

<file path=customXml/itemProps3.xml><?xml version="1.0" encoding="utf-8"?>
<ds:datastoreItem xmlns:ds="http://schemas.openxmlformats.org/officeDocument/2006/customXml" ds:itemID="{3EF92DAA-C5FC-4EA5-AC4A-777DE237C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6df75-301c-4164-8635-f353da3eb736"/>
    <ds:schemaRef ds:uri="e5b74a98-e59a-4f17-98b9-3656c21e0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345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SketchyVTI</vt:lpstr>
      <vt:lpstr>Class of 2027 Educational Development Plan EDP</vt:lpstr>
      <vt:lpstr>Create an Academic Goal</vt:lpstr>
      <vt:lpstr>Career Matchmaker Quiz</vt:lpstr>
      <vt:lpstr>Create a Career Plan</vt:lpstr>
      <vt:lpstr>Personal Interests</vt:lpstr>
      <vt:lpstr>Record Experiences ~ Resume</vt:lpstr>
      <vt:lpstr>Self-Advocacy</vt:lpstr>
      <vt:lpstr>Study Skills and Habits</vt:lpstr>
      <vt:lpstr>Transition to High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2024 Educational Development Plan EDP</dc:title>
  <dc:creator>JOHNSON, WENDY</dc:creator>
  <cp:lastModifiedBy>JOHNSON, WENDY</cp:lastModifiedBy>
  <cp:revision>2</cp:revision>
  <dcterms:created xsi:type="dcterms:W3CDTF">2023-10-30T12:29:44Z</dcterms:created>
  <dcterms:modified xsi:type="dcterms:W3CDTF">2024-01-16T15:19:26Z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0x010100410BBFF86ED0F046AF3D8DAD57750127</vt:lpwstr>
  </property>
</Properties>
</file>